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34115-3566-41BE-A2FD-D98EDDC80D33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51397-BD3C-430F-8313-5EC362819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636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34115-3566-41BE-A2FD-D98EDDC80D33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51397-BD3C-430F-8313-5EC362819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345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34115-3566-41BE-A2FD-D98EDDC80D33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51397-BD3C-430F-8313-5EC362819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317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34115-3566-41BE-A2FD-D98EDDC80D33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51397-BD3C-430F-8313-5EC362819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434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34115-3566-41BE-A2FD-D98EDDC80D33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51397-BD3C-430F-8313-5EC362819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824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34115-3566-41BE-A2FD-D98EDDC80D33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51397-BD3C-430F-8313-5EC362819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422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34115-3566-41BE-A2FD-D98EDDC80D33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51397-BD3C-430F-8313-5EC362819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795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34115-3566-41BE-A2FD-D98EDDC80D33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51397-BD3C-430F-8313-5EC362819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129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34115-3566-41BE-A2FD-D98EDDC80D33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51397-BD3C-430F-8313-5EC362819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72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34115-3566-41BE-A2FD-D98EDDC80D33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51397-BD3C-430F-8313-5EC362819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838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34115-3566-41BE-A2FD-D98EDDC80D33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51397-BD3C-430F-8313-5EC362819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398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34115-3566-41BE-A2FD-D98EDDC80D33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51397-BD3C-430F-8313-5EC362819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359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1676400"/>
            <a:ext cx="9372600" cy="49530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b="1" u="sng" dirty="0" smtClean="0"/>
              <a:t>¡ROMPECABEZAS</a:t>
            </a:r>
            <a:r>
              <a:rPr lang="es-ES_tradnl" altLang="en-US" b="1" u="sng" dirty="0" smtClean="0"/>
              <a:t>! </a:t>
            </a:r>
            <a:r>
              <a:rPr lang="es-ES_tradnl" altLang="en-US" dirty="0" smtClean="0"/>
              <a:t>(</a:t>
            </a:r>
            <a:r>
              <a:rPr lang="es-ES_tradnl" altLang="en-US" i="1" dirty="0" err="1" smtClean="0"/>
              <a:t>Puzzle</a:t>
            </a:r>
            <a:r>
              <a:rPr lang="es-ES_tradnl" altLang="en-US" i="1" dirty="0" smtClean="0"/>
              <a:t>!)</a:t>
            </a:r>
            <a:endParaRPr lang="es-ES_tradnl" altLang="en-US" dirty="0" smtClean="0"/>
          </a:p>
          <a:p>
            <a:pPr>
              <a:buFontTx/>
              <a:buNone/>
            </a:pPr>
            <a:r>
              <a:rPr lang="es-ES_tradnl" altLang="en-US" dirty="0" err="1" smtClean="0"/>
              <a:t>Join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two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pieces</a:t>
            </a:r>
            <a:r>
              <a:rPr lang="es-ES_tradnl" altLang="en-US" dirty="0" smtClean="0"/>
              <a:t> to </a:t>
            </a:r>
            <a:r>
              <a:rPr lang="es-ES_tradnl" altLang="en-US" dirty="0" err="1" smtClean="0"/>
              <a:t>form</a:t>
            </a:r>
            <a:r>
              <a:rPr lang="es-ES_tradnl" altLang="en-US" dirty="0" smtClean="0"/>
              <a:t> a </a:t>
            </a:r>
            <a:r>
              <a:rPr lang="es-ES_tradnl" altLang="en-US" dirty="0" err="1" smtClean="0"/>
              <a:t>word</a:t>
            </a:r>
            <a:r>
              <a:rPr lang="es-ES_tradnl" altLang="en-US" dirty="0" smtClean="0"/>
              <a:t>. </a:t>
            </a:r>
            <a:r>
              <a:rPr lang="es-ES_tradnl" altLang="en-US" dirty="0" err="1" smtClean="0"/>
              <a:t>When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you</a:t>
            </a:r>
            <a:r>
              <a:rPr lang="es-ES_tradnl" altLang="en-US" dirty="0" smtClean="0"/>
              <a:t> are</a:t>
            </a:r>
          </a:p>
          <a:p>
            <a:pPr>
              <a:buFontTx/>
              <a:buNone/>
            </a:pPr>
            <a:r>
              <a:rPr lang="es-ES_tradnl" altLang="en-US" dirty="0" smtClean="0"/>
              <a:t>done </a:t>
            </a:r>
            <a:r>
              <a:rPr lang="es-ES_tradnl" altLang="en-US" dirty="0" err="1" smtClean="0"/>
              <a:t>you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should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have</a:t>
            </a:r>
            <a:r>
              <a:rPr lang="es-ES_tradnl" altLang="en-US" dirty="0" smtClean="0"/>
              <a:t> 9 </a:t>
            </a:r>
            <a:r>
              <a:rPr lang="es-ES_tradnl" altLang="en-US" dirty="0" err="1" smtClean="0"/>
              <a:t>words</a:t>
            </a:r>
            <a:r>
              <a:rPr lang="es-ES_tradnl" altLang="en-US" dirty="0" smtClean="0"/>
              <a:t> IN ALPHABETICAL</a:t>
            </a:r>
          </a:p>
          <a:p>
            <a:pPr>
              <a:buFontTx/>
              <a:buNone/>
            </a:pPr>
            <a:r>
              <a:rPr lang="es-ES_tradnl" altLang="en-US" dirty="0" smtClean="0"/>
              <a:t>ORDER. </a:t>
            </a:r>
            <a:endParaRPr lang="es-ES_tradnl" altLang="en-US" dirty="0"/>
          </a:p>
        </p:txBody>
      </p:sp>
      <p:sp>
        <p:nvSpPr>
          <p:cNvPr id="2" name="TextBox 1"/>
          <p:cNvSpPr txBox="1"/>
          <p:nvPr/>
        </p:nvSpPr>
        <p:spPr>
          <a:xfrm rot="20593497">
            <a:off x="1769918" y="4507422"/>
            <a:ext cx="668482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 err="1" smtClean="0"/>
              <a:t>zo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971800" y="4276590"/>
            <a:ext cx="990600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 err="1" smtClean="0"/>
              <a:t>cino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 rot="20653593">
            <a:off x="609600" y="5255567"/>
            <a:ext cx="1066800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 err="1" smtClean="0"/>
              <a:t>mida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296391" y="5083440"/>
            <a:ext cx="990600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 err="1" smtClean="0"/>
              <a:t>llo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 rot="559621">
            <a:off x="1721737" y="5639822"/>
            <a:ext cx="990600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car-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09600" y="6220273"/>
            <a:ext cx="990600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ham-</a:t>
            </a:r>
            <a:endParaRPr lang="en-US" sz="2400" b="1" dirty="0"/>
          </a:p>
        </p:txBody>
      </p:sp>
      <p:sp>
        <p:nvSpPr>
          <p:cNvPr id="12" name="TextBox 11"/>
          <p:cNvSpPr txBox="1"/>
          <p:nvPr/>
        </p:nvSpPr>
        <p:spPr>
          <a:xfrm rot="1213827">
            <a:off x="4080283" y="4653581"/>
            <a:ext cx="1348715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almuer</a:t>
            </a:r>
            <a:r>
              <a:rPr lang="en-US" sz="2400" b="1" dirty="0" smtClean="0"/>
              <a:t>-</a:t>
            </a:r>
            <a:endParaRPr lang="en-US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334000" y="4276590"/>
            <a:ext cx="990600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po</a:t>
            </a:r>
            <a:r>
              <a:rPr lang="en-US" sz="2400" b="1" dirty="0" smtClean="0"/>
              <a:t>-</a:t>
            </a:r>
            <a:endParaRPr lang="en-US" sz="2400" b="1" dirty="0"/>
          </a:p>
        </p:txBody>
      </p:sp>
      <p:sp>
        <p:nvSpPr>
          <p:cNvPr id="14" name="TextBox 13"/>
          <p:cNvSpPr txBox="1"/>
          <p:nvPr/>
        </p:nvSpPr>
        <p:spPr>
          <a:xfrm rot="1293395">
            <a:off x="3607431" y="5239897"/>
            <a:ext cx="990600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hue-</a:t>
            </a:r>
            <a:endParaRPr lang="en-US" sz="2400" b="1" dirty="0"/>
          </a:p>
        </p:txBody>
      </p:sp>
      <p:sp>
        <p:nvSpPr>
          <p:cNvPr id="15" name="TextBox 14"/>
          <p:cNvSpPr txBox="1"/>
          <p:nvPr/>
        </p:nvSpPr>
        <p:spPr>
          <a:xfrm rot="19736985">
            <a:off x="2963755" y="5636577"/>
            <a:ext cx="710564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/>
              <a:t>s</a:t>
            </a:r>
            <a:r>
              <a:rPr lang="en-US" sz="2400" b="1" dirty="0" smtClean="0"/>
              <a:t>o</a:t>
            </a:r>
            <a:endParaRPr lang="en-US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557262" y="6178709"/>
            <a:ext cx="990600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que</a:t>
            </a:r>
            <a:r>
              <a:rPr lang="en-US" sz="2400" b="1" dirty="0" smtClean="0"/>
              <a:t>-</a:t>
            </a:r>
            <a:endParaRPr lang="en-US" sz="2400" b="1" dirty="0"/>
          </a:p>
        </p:txBody>
      </p:sp>
      <p:sp>
        <p:nvSpPr>
          <p:cNvPr id="17" name="TextBox 16"/>
          <p:cNvSpPr txBox="1"/>
          <p:nvPr/>
        </p:nvSpPr>
        <p:spPr>
          <a:xfrm rot="20333053">
            <a:off x="5829300" y="4927523"/>
            <a:ext cx="990600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be-</a:t>
            </a:r>
            <a:endParaRPr lang="en-US" sz="2400" b="1" dirty="0"/>
          </a:p>
        </p:txBody>
      </p:sp>
      <p:sp>
        <p:nvSpPr>
          <p:cNvPr id="18" name="TextBox 17"/>
          <p:cNvSpPr txBox="1"/>
          <p:nvPr/>
        </p:nvSpPr>
        <p:spPr>
          <a:xfrm rot="645503">
            <a:off x="4838700" y="5422596"/>
            <a:ext cx="990600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co-</a:t>
            </a:r>
            <a:endParaRPr lang="en-US" sz="2400" b="1" dirty="0"/>
          </a:p>
        </p:txBody>
      </p:sp>
      <p:sp>
        <p:nvSpPr>
          <p:cNvPr id="19" name="TextBox 18"/>
          <p:cNvSpPr txBox="1"/>
          <p:nvPr/>
        </p:nvSpPr>
        <p:spPr>
          <a:xfrm rot="20922424">
            <a:off x="5293414" y="6151411"/>
            <a:ext cx="990600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 err="1" smtClean="0"/>
              <a:t>ber</a:t>
            </a:r>
            <a:endParaRPr lang="en-US" sz="2400" b="1" dirty="0"/>
          </a:p>
        </p:txBody>
      </p:sp>
      <p:sp>
        <p:nvSpPr>
          <p:cNvPr id="20" name="TextBox 19"/>
          <p:cNvSpPr txBox="1"/>
          <p:nvPr/>
        </p:nvSpPr>
        <p:spPr>
          <a:xfrm rot="20849599">
            <a:off x="7048635" y="4389553"/>
            <a:ext cx="990600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-ne</a:t>
            </a:r>
            <a:endParaRPr lang="en-US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613517" y="4927522"/>
            <a:ext cx="990600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to-</a:t>
            </a:r>
            <a:endParaRPr lang="en-US" sz="2400" b="1" dirty="0"/>
          </a:p>
        </p:txBody>
      </p:sp>
      <p:sp>
        <p:nvSpPr>
          <p:cNvPr id="22" name="TextBox 21"/>
          <p:cNvSpPr txBox="1"/>
          <p:nvPr/>
        </p:nvSpPr>
        <p:spPr>
          <a:xfrm rot="1456174">
            <a:off x="6782363" y="5497454"/>
            <a:ext cx="990600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 err="1" smtClean="0"/>
              <a:t>bre</a:t>
            </a:r>
            <a:endParaRPr lang="en-US" sz="2400" b="1" dirty="0"/>
          </a:p>
        </p:txBody>
      </p:sp>
      <p:sp>
        <p:nvSpPr>
          <p:cNvPr id="23" name="TextBox 22"/>
          <p:cNvSpPr txBox="1"/>
          <p:nvPr/>
        </p:nvSpPr>
        <p:spPr>
          <a:xfrm rot="20444192">
            <a:off x="7565093" y="6055518"/>
            <a:ext cx="990600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 err="1" smtClean="0"/>
              <a:t>vos</a:t>
            </a:r>
            <a:endParaRPr lang="en-US" sz="2400" b="1" dirty="0"/>
          </a:p>
        </p:txBody>
      </p:sp>
      <p:sp>
        <p:nvSpPr>
          <p:cNvPr id="24" name="Rectangle 2"/>
          <p:cNvSpPr>
            <a:spLocks noGrp="1" noChangeArrowheads="1"/>
          </p:cNvSpPr>
          <p:nvPr>
            <p:ph type="title"/>
          </p:nvPr>
        </p:nvSpPr>
        <p:spPr>
          <a:xfrm>
            <a:off x="374517" y="381000"/>
            <a:ext cx="8229600" cy="884238"/>
          </a:xfrm>
        </p:spPr>
        <p:txBody>
          <a:bodyPr>
            <a:noAutofit/>
          </a:bodyPr>
          <a:lstStyle/>
          <a:p>
            <a:pPr algn="l"/>
            <a:r>
              <a:rPr lang="en-US" altLang="en-US" sz="3600" dirty="0" err="1" smtClean="0"/>
              <a:t>Nombre</a:t>
            </a:r>
            <a:r>
              <a:rPr lang="en-US" altLang="en-US" sz="3600" dirty="0" smtClean="0"/>
              <a:t>: _____________ </a:t>
            </a:r>
            <a:r>
              <a:rPr lang="en-US" altLang="en-US" sz="3600" dirty="0" err="1" smtClean="0"/>
              <a:t>Clase</a:t>
            </a:r>
            <a:r>
              <a:rPr lang="en-US" altLang="en-US" sz="3600" dirty="0" smtClean="0"/>
              <a:t>: 702</a:t>
            </a:r>
            <a:br>
              <a:rPr lang="en-US" altLang="en-US" sz="3600" dirty="0" smtClean="0"/>
            </a:br>
            <a:r>
              <a:rPr lang="en-US" altLang="en-US" sz="3600" dirty="0" err="1" smtClean="0"/>
              <a:t>Fecha</a:t>
            </a:r>
            <a:r>
              <a:rPr lang="en-US" altLang="en-US" sz="3600" dirty="0" smtClean="0"/>
              <a:t>: ________________	</a:t>
            </a:r>
            <a:r>
              <a:rPr lang="en-US" altLang="en-US" sz="3600" b="1" dirty="0" err="1" smtClean="0"/>
              <a:t>Tarea</a:t>
            </a:r>
            <a:r>
              <a:rPr lang="en-US" altLang="en-US" sz="3600" b="1" dirty="0" smtClean="0"/>
              <a:t> # 20</a:t>
            </a:r>
            <a:endParaRPr lang="en-US" altLang="en-US" sz="3600" dirty="0"/>
          </a:p>
        </p:txBody>
      </p:sp>
    </p:spTree>
    <p:extLst>
      <p:ext uri="{BB962C8B-B14F-4D97-AF65-F5344CB8AC3E}">
        <p14:creationId xmlns:p14="http://schemas.microsoft.com/office/powerpoint/2010/main" val="99886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457200"/>
            <a:ext cx="9067800" cy="594360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altLang="en-US" u="sng" dirty="0" err="1" smtClean="0"/>
              <a:t>Rompecabezas</a:t>
            </a:r>
            <a:endParaRPr lang="en-US" altLang="en-US" dirty="0" smtClean="0"/>
          </a:p>
          <a:p>
            <a:pPr>
              <a:lnSpc>
                <a:spcPct val="90000"/>
              </a:lnSpc>
            </a:pPr>
            <a:r>
              <a:rPr lang="en-US" altLang="en-US" i="1" dirty="0" smtClean="0"/>
              <a:t>Should </a:t>
            </a:r>
            <a:r>
              <a:rPr lang="en-US" altLang="en-US" i="1" dirty="0"/>
              <a:t>be 9 </a:t>
            </a:r>
            <a:r>
              <a:rPr lang="en-US" altLang="en-US" i="1" dirty="0" smtClean="0"/>
              <a:t>words, in alphabetical order</a:t>
            </a:r>
            <a:r>
              <a:rPr lang="en-US" altLang="en-US" i="1" dirty="0" smtClean="0"/>
              <a:t>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dirty="0" smtClean="0"/>
              <a:t>1.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dirty="0" smtClean="0"/>
              <a:t>2.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dirty="0" smtClean="0"/>
              <a:t>3.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dirty="0" smtClean="0"/>
              <a:t>4.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dirty="0" smtClean="0"/>
              <a:t>5.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dirty="0" smtClean="0"/>
              <a:t>6.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dirty="0" smtClean="0"/>
              <a:t>7.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dirty="0" smtClean="0"/>
              <a:t>8.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dirty="0" smtClean="0"/>
              <a:t>9.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8044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88</Words>
  <Application>Microsoft Office PowerPoint</Application>
  <PresentationFormat>On-screen Show (4:3)</PresentationFormat>
  <Paragraphs>34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Nombre: _____________ Clase: 702 Fecha: ________________ Tarea # 20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Nombre: _____________ Clase: 702 Fecha: ________________ Tarea # 20</dc:title>
  <dc:creator>Helen Zumaeta</dc:creator>
  <cp:lastModifiedBy>Helen Zumaeta</cp:lastModifiedBy>
  <cp:revision>1</cp:revision>
  <dcterms:created xsi:type="dcterms:W3CDTF">2014-11-06T21:27:45Z</dcterms:created>
  <dcterms:modified xsi:type="dcterms:W3CDTF">2014-11-06T21:30:03Z</dcterms:modified>
</cp:coreProperties>
</file>